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5C66-ADBE-4BEB-8C2C-8D8DDD5943C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88D4-4DB6-4840-A0A4-9B54CBEF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5786478" cy="2428892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rgbClr val="C00000"/>
                </a:solidFill>
                <a:latin typeface="Comic Sans MS" pitchFamily="66" charset="0"/>
              </a:rPr>
              <a:t>Коронавирус. </a:t>
            </a:r>
            <a:br>
              <a:rPr lang="ru-RU" sz="6000" b="1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5400" b="1" dirty="0">
                <a:solidFill>
                  <a:srgbClr val="FFC000"/>
                </a:solidFill>
                <a:latin typeface="Comic Sans MS" pitchFamily="66" charset="0"/>
              </a:rPr>
              <a:t>Что нужно знать!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105400"/>
            <a:ext cx="4471974" cy="1752600"/>
          </a:xfrm>
        </p:spPr>
        <p:txBody>
          <a:bodyPr>
            <a:normAutofit fontScale="70000" lnSpcReduction="20000"/>
          </a:bodyPr>
          <a:lstStyle/>
          <a:p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сад № 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138»</a:t>
            </a:r>
          </a:p>
          <a:p>
            <a:pPr algn="l"/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Денисова А Е.;</a:t>
            </a:r>
          </a:p>
          <a:p>
            <a:pPr algn="l"/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Журавлева Н. П. </a:t>
            </a: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4429156" cy="4786345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rgbClr val="FFFF00"/>
                </a:solidFill>
              </a:rPr>
              <a:t>А главное, берегите себя и своих близких.</a:t>
            </a:r>
            <a:br>
              <a:rPr lang="ru-RU" sz="4900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92D050"/>
                </a:solidFill>
              </a:rPr>
              <a:t>Спасибо за внимание!</a:t>
            </a:r>
            <a:r>
              <a:rPr lang="ru-RU" dirty="0">
                <a:solidFill>
                  <a:srgbClr val="92D050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6286544" cy="8572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такое коронавирус …</a:t>
            </a:r>
            <a:b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3543296" cy="4697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Коронавирус – это целое семейство вирусов, которое включает более 30 видов. Виды объединены в 2 подсемейства. Они могут заражать не только человека, но и животных – кошек, собак, птиц, свиней и крупный рогатый скот.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143800" cy="857256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распространяется вирус?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3900486" cy="54292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92D050"/>
                </a:solidFill>
              </a:rPr>
              <a:t>Коронавирус попадает в организм через слизистые — конъюнктивы глаз, носа, верхних дыхательных путей.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FF00"/>
                </a:solidFill>
              </a:rPr>
              <a:t>Самые распространенные пути передачи —</a:t>
            </a:r>
            <a:r>
              <a:rPr lang="ru-RU" b="1" dirty="0">
                <a:solidFill>
                  <a:srgbClr val="92D050"/>
                </a:solidFill>
              </a:rPr>
              <a:t> </a:t>
            </a:r>
            <a:r>
              <a:rPr lang="ru-RU" b="1" dirty="0">
                <a:solidFill>
                  <a:srgbClr val="FF0000"/>
                </a:solidFill>
              </a:rPr>
              <a:t>бытовой </a:t>
            </a:r>
            <a:r>
              <a:rPr lang="ru-RU" b="1" dirty="0">
                <a:solidFill>
                  <a:srgbClr val="92D050"/>
                </a:solidFill>
              </a:rPr>
              <a:t>(общая посуда, полотенца, предметы быта), </a:t>
            </a:r>
            <a:r>
              <a:rPr lang="ru-RU" b="1" dirty="0">
                <a:solidFill>
                  <a:srgbClr val="FF0000"/>
                </a:solidFill>
              </a:rPr>
              <a:t>контактный</a:t>
            </a:r>
            <a:r>
              <a:rPr lang="ru-RU" b="1" dirty="0">
                <a:solidFill>
                  <a:srgbClr val="92D050"/>
                </a:solidFill>
              </a:rPr>
              <a:t> (через рукопожатия, близкий контакт), </a:t>
            </a:r>
            <a:r>
              <a:rPr lang="ru-RU" b="1" dirty="0">
                <a:solidFill>
                  <a:srgbClr val="FF0000"/>
                </a:solidFill>
              </a:rPr>
              <a:t>воздушно-капельный </a:t>
            </a:r>
            <a:r>
              <a:rPr lang="ru-RU" b="1" dirty="0">
                <a:solidFill>
                  <a:srgbClr val="92D050"/>
                </a:solidFill>
              </a:rPr>
              <a:t>(по воздуху от зараженного к здоровому).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842847d4943645e4ce5e28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429000"/>
            <a:ext cx="2238374" cy="3138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6572296" cy="11430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Симптомы коронавируса 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92D050"/>
                </a:solidFill>
              </a:rPr>
              <a:t>Основными признаками коронавируса являются: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слабость, усталость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затрудненное дыхание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высокая температура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кашель (сухой или с небольшим количеством мокроты) и/или боль в горле</a:t>
            </a:r>
          </a:p>
          <a:p>
            <a:pPr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92D050"/>
                </a:solidFill>
              </a:rPr>
              <a:t>По симптоматике коронавирус схож с простудой и респираторными заболеваниями. Особое внимание стоит обратить на одышку: при ее наличии немедленно обратитесь к врачу.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бо-ьной-ма-ьчик-в-кровати-с-симптомами-ихора-ки-и-термометра-в-его-7084338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500826" y="1000108"/>
            <a:ext cx="2434979" cy="264320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защититься от коронавируса?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НИКАКИХ</a:t>
            </a:r>
          </a:p>
          <a:p>
            <a:pPr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РУКОПОЖАТИЙ!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Используйте другие способы для приветствия – кивок или улыбка.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/>
            </a:r>
            <a:br>
              <a:rPr lang="ru-RU" dirty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pic>
        <p:nvPicPr>
          <p:cNvPr id="5" name="Содержимое 4" descr="382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28802"/>
            <a:ext cx="4324352" cy="432435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ИЗБЕГАЙТЕ</a:t>
            </a:r>
          </a:p>
          <a:p>
            <a:pPr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КОНТАКТОВ!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/>
              <a:t>Дотрагивайтесь до любых поверхностей только тыльной стороной руки – до выключателей света, кнопок в лифте.</a:t>
            </a:r>
          </a:p>
          <a:p>
            <a:endParaRPr lang="ru-RU" dirty="0"/>
          </a:p>
        </p:txBody>
      </p:sp>
      <p:pic>
        <p:nvPicPr>
          <p:cNvPr id="5" name="Содержимое 4" descr="ef1843-dokunmak-yasaktir-isaretilevhasietiket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357298"/>
            <a:ext cx="4395790" cy="439300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 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ДЕЗИНФЕКЦИЯ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/>
              <a:t>В магазинах, транспорте и прочих общественных местах обязательно используйте дезинфицирующие салфетки и антисептическое средство чтобы протереть ручки и детские сидения в продуктовых тележках.</a:t>
            </a:r>
          </a:p>
          <a:p>
            <a:endParaRPr lang="ru-RU" dirty="0"/>
          </a:p>
        </p:txBody>
      </p:sp>
      <p:pic>
        <p:nvPicPr>
          <p:cNvPr id="5" name="Содержимое 4" descr="мыть-рук-ваш-22770054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8" y="428604"/>
            <a:ext cx="3802938" cy="2626226"/>
          </a:xfrm>
        </p:spPr>
      </p:pic>
      <p:pic>
        <p:nvPicPr>
          <p:cNvPr id="6" name="Рисунок 5" descr="depositphotos_103843440-stock-illustration-illustration-of-a-person-wip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3500438"/>
            <a:ext cx="2928958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500042"/>
            <a:ext cx="4038600" cy="562612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МОЙТЕ РУКИ С МЫЛОМ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/>
              <a:t>Делайте это в течении 10 – 20 секунд и / или используйте дезинфицирующее средство для рук на спиртовой основе, содержащее более 60% спирта всякий раз, когда вы возвращаетесь домой из ЛЮБОГО места, где были другие люди.</a:t>
            </a:r>
          </a:p>
          <a:p>
            <a:endParaRPr lang="ru-RU" dirty="0"/>
          </a:p>
        </p:txBody>
      </p:sp>
      <p:pic>
        <p:nvPicPr>
          <p:cNvPr id="5" name="Содержимое 4" descr="depositphotos_81174216-stock-illustration-illustration-of-a-person-wash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285860"/>
            <a:ext cx="4429156" cy="442915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4038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При первых </a:t>
            </a:r>
          </a:p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симптомах простуды — оставайтесь дома…</a:t>
            </a:r>
            <a:endParaRPr lang="ru-RU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>
                <a:solidFill>
                  <a:srgbClr val="92D050"/>
                </a:solidFill>
              </a:rPr>
              <a:t> не заражайте других. При появлении одышки на фоне простуды — вызывайте врача.</a:t>
            </a:r>
          </a:p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Маски есть смысл носить только заболевшим, а не здоровым.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маска-че-овека-ме-ицинская-850716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3286124"/>
            <a:ext cx="3009904" cy="3009904"/>
          </a:xfrm>
          <a:prstGeom prst="rect">
            <a:avLst/>
          </a:prstGeom>
        </p:spPr>
      </p:pic>
      <p:pic>
        <p:nvPicPr>
          <p:cNvPr id="5" name="Содержимое 4" descr="3F2WW3nwNC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00760" y="652426"/>
            <a:ext cx="2643206" cy="264320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235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Тема Office</vt:lpstr>
      <vt:lpstr>Коронавирус.  Что нужно знать!</vt:lpstr>
      <vt:lpstr>Что такое коронавирус … </vt:lpstr>
      <vt:lpstr>Как распространяется вирус?</vt:lpstr>
      <vt:lpstr>Симптомы коронавируса :</vt:lpstr>
      <vt:lpstr>Как защититься от коронавируса?</vt:lpstr>
      <vt:lpstr>Презентация PowerPoint</vt:lpstr>
      <vt:lpstr>Презентация PowerPoint</vt:lpstr>
      <vt:lpstr>Презентация PowerPoint</vt:lpstr>
      <vt:lpstr>Презентация PowerPoint</vt:lpstr>
      <vt:lpstr>А главное, берегите себя и своих близких.   Спасибо за внимание! 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</dc:creator>
  <cp:lastModifiedBy>Local</cp:lastModifiedBy>
  <cp:revision>11</cp:revision>
  <dcterms:created xsi:type="dcterms:W3CDTF">2020-03-17T17:44:06Z</dcterms:created>
  <dcterms:modified xsi:type="dcterms:W3CDTF">2021-01-19T11:08:32Z</dcterms:modified>
</cp:coreProperties>
</file>