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Public\Music\Sample%20Music\Sleep%20Away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Public\Music\Sample%20Music\Maid%20with%20the%20Flaxen%20Hair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ocuments\&#1055;&#1077;&#1089;&#1077;&#1085;&#1082;&#1072;%20&#1055;&#1088;&#1086;%20&#1054;&#1074;&#1086;&#1097;&#1080;%20&#1056;&#1072;&#1079;&#1074;&#1080;&#1074;&#1072;&#1102;&#1097;&#1080;&#1077;%20&#1052;&#1091;&#1083;&#1100;&#1090;&#1092;&#1080;&#1083;&#1100;&#1084;&#1099;%20&#1044;&#1083;&#1103;%20&#1044;&#1077;&#1090;&#1077;&#1081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990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dirty="0" smtClean="0">
                <a:solidFill>
                  <a:srgbClr val="7030A0"/>
                </a:solidFill>
              </a:rPr>
              <a:t>Авторы</a:t>
            </a:r>
            <a:r>
              <a:rPr lang="ru-RU" sz="6400" dirty="0" smtClean="0">
                <a:solidFill>
                  <a:srgbClr val="7030A0"/>
                </a:solidFill>
              </a:rPr>
              <a:t>:</a:t>
            </a:r>
            <a:r>
              <a:rPr lang="ru-RU" sz="6400" dirty="0" smtClean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ru-RU" sz="6400" dirty="0" smtClean="0">
                <a:solidFill>
                  <a:srgbClr val="7030A0"/>
                </a:solidFill>
              </a:rPr>
              <a:t>Денисова А. Е,</a:t>
            </a:r>
          </a:p>
          <a:p>
            <a:pPr algn="r"/>
            <a:r>
              <a:rPr lang="ru-RU" sz="6400" dirty="0" smtClean="0">
                <a:solidFill>
                  <a:srgbClr val="7030A0"/>
                </a:solidFill>
              </a:rPr>
              <a:t> Журавлева Н. П. </a:t>
            </a:r>
            <a:endParaRPr lang="ru-RU" sz="6400" dirty="0">
              <a:solidFill>
                <a:srgbClr val="7030A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Sleep Away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14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1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318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20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20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40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2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Fruk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7086600"/>
          </a:xfrm>
        </p:spPr>
      </p:pic>
      <p:pic>
        <p:nvPicPr>
          <p:cNvPr id="5" name="Песенка Про Овощи Развивающие Мультфильмы Для Дет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</Words>
  <Application>Microsoft Office PowerPoint</Application>
  <PresentationFormat>Экран (4:3)</PresentationFormat>
  <Paragraphs>5</Paragraphs>
  <Slides>11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тоня</cp:lastModifiedBy>
  <cp:revision>9</cp:revision>
  <dcterms:created xsi:type="dcterms:W3CDTF">2020-05-12T16:28:03Z</dcterms:created>
  <dcterms:modified xsi:type="dcterms:W3CDTF">2021-01-17T14:30:02Z</dcterms:modified>
</cp:coreProperties>
</file>