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5E19C-7831-4B6C-BEB9-00DE0880C6EE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1C76A-BD5B-41D1-8BED-FE9BCBA70D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5e113382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052736"/>
            <a:ext cx="7232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Здравствуй!</a:t>
            </a:r>
          </a:p>
          <a:p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        Здравствуй !</a:t>
            </a:r>
          </a:p>
          <a:p>
            <a:r>
              <a:rPr lang="ru-RU" sz="6600" b="1" dirty="0" smtClean="0">
                <a:solidFill>
                  <a:srgbClr val="FFC000"/>
                </a:solidFill>
                <a:latin typeface="Monotype Corsiva" pitchFamily="66" charset="0"/>
              </a:rPr>
              <a:t>                   Новый год!</a:t>
            </a:r>
            <a:endParaRPr lang="ru-RU" sz="66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IMG_20201224_115814.jpg"/>
          <p:cNvPicPr>
            <a:picLocks noChangeAspect="1"/>
          </p:cNvPicPr>
          <p:nvPr/>
        </p:nvPicPr>
        <p:blipFill>
          <a:blip r:embed="rId3" cstate="print"/>
          <a:srcRect l="3538" r="17713" b="8001"/>
          <a:stretch>
            <a:fillRect/>
          </a:stretch>
        </p:blipFill>
        <p:spPr>
          <a:xfrm>
            <a:off x="1619672" y="1196752"/>
            <a:ext cx="6264696" cy="548910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11560" y="0"/>
            <a:ext cx="76754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C000"/>
                </a:solidFill>
                <a:latin typeface="Monotype Corsiva" pitchFamily="66" charset="0"/>
              </a:rPr>
              <a:t>Спасибо за внимание!</a:t>
            </a:r>
            <a:endParaRPr lang="ru-RU" sz="72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5377" y="908720"/>
            <a:ext cx="879599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Заходите, гости дорогие!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Ждем, уж группу нарядили,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И хотим вам рассказать,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Как  будем Новый год встречать</a:t>
            </a:r>
            <a:endParaRPr lang="ru-RU" sz="5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01226_201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32090">
            <a:off x="726749" y="463854"/>
            <a:ext cx="3401335" cy="564771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IMG_20201225_182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849922">
            <a:off x="4394402" y="1524671"/>
            <a:ext cx="5037004" cy="33328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IMG_20201226_20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425">
            <a:off x="5554233" y="1021479"/>
            <a:ext cx="3410694" cy="524448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IMG_20201226_201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142834">
            <a:off x="206153" y="2175952"/>
            <a:ext cx="5224901" cy="345750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01225_181757.jpg"/>
          <p:cNvPicPr>
            <a:picLocks noChangeAspect="1"/>
          </p:cNvPicPr>
          <p:nvPr/>
        </p:nvPicPr>
        <p:blipFill>
          <a:blip r:embed="rId3" cstate="print"/>
          <a:srcRect l="10317" r="3713" b="-872"/>
          <a:stretch>
            <a:fillRect/>
          </a:stretch>
        </p:blipFill>
        <p:spPr>
          <a:xfrm rot="401153">
            <a:off x="4110835" y="1085188"/>
            <a:ext cx="4246680" cy="373707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" name="Рисунок 6" descr="IMG_20201225_181904.jpg"/>
          <p:cNvPicPr>
            <a:picLocks noChangeAspect="1"/>
          </p:cNvPicPr>
          <p:nvPr/>
        </p:nvPicPr>
        <p:blipFill>
          <a:blip r:embed="rId4" cstate="print"/>
          <a:srcRect t="20221" r="963" b="13524"/>
          <a:stretch>
            <a:fillRect/>
          </a:stretch>
        </p:blipFill>
        <p:spPr>
          <a:xfrm rot="4829835">
            <a:off x="-428924" y="2183624"/>
            <a:ext cx="5255577" cy="26369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620689"/>
            <a:ext cx="764824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Эти чудные поделки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Папы, мамы, наши дети,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Смастерили вместе дома,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Принесли в наш славный лес,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Где полным полно чудес</a:t>
            </a:r>
            <a:endParaRPr lang="ru-RU" sz="5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0201226_201401.jpg"/>
          <p:cNvPicPr>
            <a:picLocks noChangeAspect="1"/>
          </p:cNvPicPr>
          <p:nvPr/>
        </p:nvPicPr>
        <p:blipFill>
          <a:blip r:embed="rId3" cstate="print"/>
          <a:srcRect l="1176" t="67697" b="2809"/>
          <a:stretch>
            <a:fillRect/>
          </a:stretch>
        </p:blipFill>
        <p:spPr>
          <a:xfrm>
            <a:off x="0" y="4797152"/>
            <a:ext cx="9144000" cy="194421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IMG_20201226_2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3024336" cy="319099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5" name="Рисунок 4" descr="IMG_20201226_201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3618" y="4005064"/>
            <a:ext cx="3190835" cy="260307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6" name="Рисунок 5" descr="IMG_20201226_201253.jpg"/>
          <p:cNvPicPr>
            <a:picLocks noChangeAspect="1"/>
          </p:cNvPicPr>
          <p:nvPr/>
        </p:nvPicPr>
        <p:blipFill>
          <a:blip r:embed="rId5" cstate="print"/>
          <a:srcRect l="61812" t="3868"/>
          <a:stretch>
            <a:fillRect/>
          </a:stretch>
        </p:blipFill>
        <p:spPr>
          <a:xfrm>
            <a:off x="3491880" y="1916832"/>
            <a:ext cx="2087927" cy="3319748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130" y="476672"/>
            <a:ext cx="6827510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Ладошки чуду распахни, 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Пусть сами они тянутся,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Подарок скромный мой прими,</a:t>
            </a:r>
          </a:p>
          <a:p>
            <a:pPr algn="ctr"/>
            <a:r>
              <a:rPr lang="ru-RU" sz="4400" b="1" dirty="0" smtClean="0">
                <a:solidFill>
                  <a:srgbClr val="FFC000"/>
                </a:solidFill>
                <a:latin typeface="Monotype Corsiva" pitchFamily="66" charset="0"/>
              </a:rPr>
              <a:t>Надеюсь, что понравится</a:t>
            </a:r>
            <a:endParaRPr lang="ru-RU" sz="4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0201226_20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212976"/>
            <a:ext cx="5472608" cy="3533936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200_1287162_[www.ArtFile.ru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011" y="1340768"/>
            <a:ext cx="79255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Любой из нас , конечно ,ждет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Веселый праздник Новый год!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Но больше всех на свете ,</a:t>
            </a:r>
          </a:p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Monotype Corsiva" pitchFamily="66" charset="0"/>
              </a:rPr>
              <a:t>Ждут этот праздник дети.</a:t>
            </a:r>
            <a:endParaRPr lang="ru-RU" sz="54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99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2021-01-21T21:29:59Z</dcterms:created>
  <dcterms:modified xsi:type="dcterms:W3CDTF">2021-01-21T22:27:12Z</dcterms:modified>
</cp:coreProperties>
</file>